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416" r:id="rId3"/>
    <p:sldId id="417" r:id="rId4"/>
    <p:sldId id="418" r:id="rId5"/>
    <p:sldId id="419" r:id="rId6"/>
    <p:sldId id="420" r:id="rId7"/>
    <p:sldId id="421" r:id="rId8"/>
    <p:sldId id="422" r:id="rId9"/>
    <p:sldId id="423" r:id="rId10"/>
    <p:sldId id="425" r:id="rId11"/>
    <p:sldId id="426" r:id="rId12"/>
    <p:sldId id="427" r:id="rId13"/>
    <p:sldId id="441" r:id="rId14"/>
    <p:sldId id="442" r:id="rId15"/>
    <p:sldId id="44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F8628-E1DB-46D4-94E7-7AF1C3E43725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881D48-1799-4090-87F8-7774DB10E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9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21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7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28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60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64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12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05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46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87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10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1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A188-5A11-2BAF-0669-AC9E3891D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40B22-1820-ACA0-9C17-191BFA718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92E8F-BD3D-6B1C-D882-7930C921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57C50-D77B-EF85-C60C-E0252886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2B832-9C1C-C099-8C37-CF2A5681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2F3DC-4366-5B50-2D36-5202B83F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72253-2AB9-55D9-FE08-15D17A774B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66BAA-BEEB-D74D-9C6B-747B7FAB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8F2BB-B8B0-479A-678F-0156BD1C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0800-DAA9-E107-7F37-A79ABEA1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2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BE9E6-89B2-9A40-7563-38EFF8D63E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78188-B020-919F-6BA1-4C2DF5102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CE1B0-86FF-B635-17BF-01A46FBE5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07223-F1A9-25EC-B80A-607C6B857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2F0F7-E797-2445-32A4-67D401A4C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43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927AE-BCCF-F0F9-F599-AFCF1479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98837-FABA-1B22-E58D-A5DD0CC5C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F95BE-EEC8-705F-A765-4DA95C867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7BF6B-768A-01F4-0BDC-CA556D3CE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4BE98-AFBB-D31B-0ECD-6A731659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8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FCDAF-21E1-11D5-A14A-85FC9D3EF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01B4-DB60-1B37-BE44-061B3A060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54845-0926-DC48-26A7-05CE16F33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D548C-3424-D876-D5CF-9388B1B9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395EF-957D-D3A2-0772-EDA652B1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90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CEE9-8651-4E1A-9F5F-F4D60AF2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AD475-9880-A2C3-95FB-F2B813359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E47D3-C91D-24AE-2279-45751A041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0A7C0-F72A-0637-52ED-CA6CE6D7D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832D1-1D89-FCF5-EA61-EF8677B46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92F9-A739-AF89-FAEF-5F1D794A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4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A17C-5DAE-DDED-1A75-D918AC3B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F1A34-81C7-BD2A-64F9-4A3D6D768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DF7A1-DBE6-27C8-D9DE-08392F160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CDEBD-D300-8FA0-43E8-5FAFAE789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645FF-E2D9-F305-7524-FEEE2A48F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5D994D-802B-910E-1026-8A984681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BB59B6-B8E6-2F31-52B3-7CA6BFE2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03D07F-0D14-34CF-6C85-69F8FEA33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12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58F1-0E54-1FE9-52F3-8BC41A3EF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5CBC7C-1E49-81F3-9192-5CC2CBA7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EE3364-2A28-D107-F033-ED2193C8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26390-17C2-A074-5904-AB9240701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95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66DC-121E-D038-6F21-9EE6617C5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8F0FA-855C-ACD9-FF7C-8024FD97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C91DC-5908-26ED-41CD-F08A4047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C04CB-43FD-B819-8C1E-CADA709A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F99F0-5A45-A8AC-6D02-0828B1553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E88BD-491D-D8D6-E95A-B67B10636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6C595-F40F-0969-BE69-5AD26AA8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EEF57-C6A4-4193-06DD-F37F61F1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23140-9498-241E-02FB-5F437FCC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0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DF078-ABD6-E3A3-597F-B3D124D1A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01E7B-39A1-A045-0154-3E9BA6472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439CC-3871-3113-1D66-EF801D796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1F3C1-4F64-504C-B2FF-FF201542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DE207-9D9F-63AE-4EB4-1B6A886B6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ADB04B-78A5-480E-D323-EC2C782F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15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657570-C1AB-8D08-3AA5-D36CEF10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70F5D-352C-BB17-73F2-5130F2F57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C506F-3132-A74E-35EB-D857AC5EB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40D85-BCF8-4748-AD38-F6188076EB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E9FF2-CF67-72BC-90C5-115A6DDC3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CA8B1-9063-6ED4-947A-D75E31433D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A7D30-3354-4081-877E-4E0A084FFF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6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5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0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1D61-385A-DD50-4AD8-FAF92AD4F3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Plasma from Mice with A549 cell 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886F5-52B5-5129-7F7F-19811D898E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173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outdoor, star, night sky&#10;&#10;Description automatically generated">
            <a:extLst>
              <a:ext uri="{FF2B5EF4-FFF2-40B4-BE49-F238E27FC236}">
                <a16:creationId xmlns:a16="http://schemas.microsoft.com/office/drawing/2014/main" id="{627CD6A0-B758-CDE3-4261-403A9DBE1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11" y="2391147"/>
            <a:ext cx="3378558" cy="3378558"/>
          </a:xfrm>
          <a:prstGeom prst="rect">
            <a:avLst/>
          </a:prstGeom>
        </p:spPr>
      </p:pic>
      <p:pic>
        <p:nvPicPr>
          <p:cNvPr id="3" name="Picture 2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F177FAD4-8500-9380-1274-ABB59FB12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88" y="2391147"/>
            <a:ext cx="3378558" cy="3378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(7-15-2022)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201 (Ex: 81; Large: 120)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1E0C2-16EE-FC7E-E0AD-D1018862EF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0" t="15873" r="58214" b="11905"/>
          <a:stretch/>
        </p:blipFill>
        <p:spPr>
          <a:xfrm>
            <a:off x="94673" y="2293079"/>
            <a:ext cx="4139661" cy="337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03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BD81208E-BB34-135C-0E7C-65864C45C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284" y="2391147"/>
            <a:ext cx="3383557" cy="3393553"/>
          </a:xfrm>
          <a:prstGeom prst="rect">
            <a:avLst/>
          </a:prstGeom>
        </p:spPr>
      </p:pic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DDD43F7-EE12-355A-D65D-10CB117F6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16" y="2391147"/>
            <a:ext cx="3383556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(7-21-2022)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229 (Ex: 129; Large: 109)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B3A97-978E-DDE5-8B47-6E2B2853E8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88" t="17529" r="58214" b="11507"/>
          <a:stretch/>
        </p:blipFill>
        <p:spPr>
          <a:xfrm>
            <a:off x="244929" y="2391147"/>
            <a:ext cx="394806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1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AEE8-2D0F-9EF2-7371-5828941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78DC-B575-6694-9A7C-4A264F944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CF77528-DE52-EBE8-17B8-4555B12C2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3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49283"/>
            <a:ext cx="3434315" cy="3393552"/>
          </a:xfrm>
          <a:prstGeom prst="rect">
            <a:avLst/>
          </a:prstGeom>
        </p:spPr>
      </p:pic>
      <p:pic>
        <p:nvPicPr>
          <p:cNvPr id="5" name="Picture 4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E5B42EFB-51C0-B3A9-58E7-0645D3E5C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98" y="2391147"/>
            <a:ext cx="3418877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(5-11-2022)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 (Ex: 37; Large: 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514E3-77C1-C383-3ABD-6B8969D308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52" t="17528" r="57947" b="11508"/>
          <a:stretch/>
        </p:blipFill>
        <p:spPr>
          <a:xfrm>
            <a:off x="94672" y="2349282"/>
            <a:ext cx="4312990" cy="344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03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outdoor object, dark, star&#10;&#10;Description automatically generated">
            <a:extLst>
              <a:ext uri="{FF2B5EF4-FFF2-40B4-BE49-F238E27FC236}">
                <a16:creationId xmlns:a16="http://schemas.microsoft.com/office/drawing/2014/main" id="{5AF04473-D5C2-DB31-ECE5-FA368D947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50" y="2485139"/>
            <a:ext cx="3393551" cy="3398608"/>
          </a:xfrm>
          <a:prstGeom prst="rect">
            <a:avLst/>
          </a:prstGeom>
        </p:spPr>
      </p:pic>
      <p:pic>
        <p:nvPicPr>
          <p:cNvPr id="8" name="Picture 7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02837F4C-920A-EA3F-51B1-AA114FCFE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32" y="2485138"/>
            <a:ext cx="3393552" cy="3398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 (Ex: 19; Large: 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78E8F-5028-6B95-AB7C-00C7DF4A9F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14" t="17406" r="59152" b="12301"/>
          <a:stretch/>
        </p:blipFill>
        <p:spPr>
          <a:xfrm>
            <a:off x="415690" y="2451103"/>
            <a:ext cx="3969505" cy="33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2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40D05BEA-F3E6-AAD5-62D9-3124F64AA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528" y="2391147"/>
            <a:ext cx="3394329" cy="33993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DC67C7-F90A-DF9D-EF60-92ECD6FE0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042" y="2391147"/>
            <a:ext cx="3398617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(5-26-2022)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44 (Ex: 44; Large: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8F0B3C-DA75-9193-C897-6323F0F0B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34" t="17387" r="58616" b="11904"/>
          <a:stretch/>
        </p:blipFill>
        <p:spPr>
          <a:xfrm>
            <a:off x="309864" y="2305962"/>
            <a:ext cx="4117975" cy="34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42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7DAF6BF-1164-8958-0FBF-54A6BDFFB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088" y="2391147"/>
            <a:ext cx="3383556" cy="3393552"/>
          </a:xfrm>
          <a:prstGeom prst="rect">
            <a:avLst/>
          </a:prstGeom>
        </p:spPr>
      </p:pic>
      <p:pic>
        <p:nvPicPr>
          <p:cNvPr id="3" name="Picture 2" descr="A crescent moon in a black sky&#10;&#10;Description automatically generated with low confidence">
            <a:extLst>
              <a:ext uri="{FF2B5EF4-FFF2-40B4-BE49-F238E27FC236}">
                <a16:creationId xmlns:a16="http://schemas.microsoft.com/office/drawing/2014/main" id="{B1F5B78A-67EE-FA08-63FE-852E8685A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88547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(5-11-2022)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112 (Ex: 55; Large: 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E4BBA-0FA9-1110-6801-E25505042C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35" t="19138" r="58939" b="12122"/>
          <a:stretch/>
        </p:blipFill>
        <p:spPr>
          <a:xfrm>
            <a:off x="236864" y="2391147"/>
            <a:ext cx="4187140" cy="33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C4DCF11A-3AFB-4639-3EB5-B9FA8BB149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078" y="2391147"/>
            <a:ext cx="3323582" cy="3393552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FF1547C-8028-7A5B-67FA-C55CBDE5A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262" y="2391147"/>
            <a:ext cx="3323582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251 (Ex: 105; Large: 146)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9B0A9B-8A9F-1322-0AB3-F7A8A3ED84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32" t="17397" r="59243" b="12345"/>
          <a:stretch/>
        </p:blipFill>
        <p:spPr>
          <a:xfrm>
            <a:off x="121731" y="2336530"/>
            <a:ext cx="4138745" cy="34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71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F6CA352-F136-7E97-89A0-6BB9AF131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643" y="2391147"/>
            <a:ext cx="3378537" cy="3393552"/>
          </a:xfrm>
          <a:prstGeom prst="rect">
            <a:avLst/>
          </a:prstGeom>
        </p:spPr>
      </p:pic>
      <p:pic>
        <p:nvPicPr>
          <p:cNvPr id="4" name="Picture 3" descr="Stars in the sky&#10;&#10;Description automatically generated with low confidence">
            <a:extLst>
              <a:ext uri="{FF2B5EF4-FFF2-40B4-BE49-F238E27FC236}">
                <a16:creationId xmlns:a16="http://schemas.microsoft.com/office/drawing/2014/main" id="{3560B5D7-9D5E-6951-AF7F-EB59C373F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569" y="2391147"/>
            <a:ext cx="3378536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(5-26-2022)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50 (Ex: 41; Large: 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BA50E2-B11E-912A-A089-A185921EC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38" t="17528" r="58636" b="12569"/>
          <a:stretch/>
        </p:blipFill>
        <p:spPr>
          <a:xfrm>
            <a:off x="216191" y="2340819"/>
            <a:ext cx="4117600" cy="339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8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dark, night sky&#10;&#10;Description automatically generated">
            <a:extLst>
              <a:ext uri="{FF2B5EF4-FFF2-40B4-BE49-F238E27FC236}">
                <a16:creationId xmlns:a16="http://schemas.microsoft.com/office/drawing/2014/main" id="{B43FE4E7-42D5-F2D7-836A-7A5F0854D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88548" cy="3393553"/>
          </a:xfrm>
          <a:prstGeom prst="rect">
            <a:avLst/>
          </a:prstGeom>
        </p:spPr>
      </p:pic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88399B3E-2231-0916-D7CE-924E88E6B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86" y="2391147"/>
            <a:ext cx="3388555" cy="3393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(6-2-2022)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289 (Ex: 194; Large: 95)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C1DA9-5DBF-310E-B994-2DFDEFA6D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9" t="19138" r="59243" b="12346"/>
          <a:stretch/>
        </p:blipFill>
        <p:spPr>
          <a:xfrm>
            <a:off x="252256" y="2391147"/>
            <a:ext cx="4080163" cy="33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7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387755CA-310E-6345-F0B4-6ACAB3BB6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05" y="2391147"/>
            <a:ext cx="3378536" cy="3393552"/>
          </a:xfrm>
          <a:prstGeom prst="rect">
            <a:avLst/>
          </a:prstGeom>
        </p:spPr>
      </p:pic>
      <p:pic>
        <p:nvPicPr>
          <p:cNvPr id="4" name="Picture 3" descr="A picture containing dark, outdoor object, night sky&#10;&#10;Description automatically generated">
            <a:extLst>
              <a:ext uri="{FF2B5EF4-FFF2-40B4-BE49-F238E27FC236}">
                <a16:creationId xmlns:a16="http://schemas.microsoft.com/office/drawing/2014/main" id="{E61D41CC-5C0F-0913-E3A9-799B96D0D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0000"/>
                    </a14:imgEffect>
                    <a14:imgEffect>
                      <a14:brightnessContrast bright="78000" contras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410" y="2391147"/>
            <a:ext cx="3378536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252 (Ex: 192; Large: 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F87F6C-2072-6C91-A59E-0A8DEB6EB6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0" t="17172" r="59015" b="12122"/>
          <a:stretch/>
        </p:blipFill>
        <p:spPr>
          <a:xfrm>
            <a:off x="265911" y="2324252"/>
            <a:ext cx="4070703" cy="33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32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81FDE8AE-B5C5-9646-EFE6-C13C8B4A8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33" y="2391147"/>
            <a:ext cx="3388547" cy="33885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212 (Ex: 147; Large: 65)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040FAE5-B44C-C7AF-893B-20972A0D7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77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472" y="2391147"/>
            <a:ext cx="3388547" cy="33885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27D6B-303F-4BD6-A858-BABA09D372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60" t="17650" r="59015" b="12121"/>
          <a:stretch/>
        </p:blipFill>
        <p:spPr>
          <a:xfrm>
            <a:off x="213774" y="2334087"/>
            <a:ext cx="4092428" cy="33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8CF290-D156-156F-EFE4-6E355281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761" y="2391147"/>
            <a:ext cx="3398566" cy="3393553"/>
          </a:xfrm>
          <a:prstGeom prst="rect">
            <a:avLst/>
          </a:prstGeom>
        </p:spPr>
      </p:pic>
      <p:pic>
        <p:nvPicPr>
          <p:cNvPr id="4" name="Picture 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0C3B9FD4-E144-312B-CF13-5B986643AF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769" y="2391147"/>
            <a:ext cx="3388548" cy="33785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145 (Ex: 85; Large: 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5F67-E18F-1A0F-5C9B-536F77231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89" y="2391147"/>
            <a:ext cx="4176122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5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utdoor object, star, night sky&#10;&#10;Description automatically generated">
            <a:extLst>
              <a:ext uri="{FF2B5EF4-FFF2-40B4-BE49-F238E27FC236}">
                <a16:creationId xmlns:a16="http://schemas.microsoft.com/office/drawing/2014/main" id="{52681118-BD3D-D8A1-8DA9-A9AE43457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58" y="2391147"/>
            <a:ext cx="3378558" cy="3393552"/>
          </a:xfrm>
          <a:prstGeom prst="rect">
            <a:avLst/>
          </a:prstGeom>
        </p:spPr>
      </p:pic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EC99C293-F757-3A88-8823-721E1A0689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41" y="2391147"/>
            <a:ext cx="3378558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276 (7-5-2022)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289 (Ex: 209; Large: 80)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F6240-36F8-CB62-4172-60D1DBACC1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11" t="17528" r="58864" b="12794"/>
          <a:stretch/>
        </p:blipFill>
        <p:spPr>
          <a:xfrm>
            <a:off x="270563" y="2386025"/>
            <a:ext cx="4137100" cy="339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34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593</Words>
  <Application>Microsoft Office PowerPoint</Application>
  <PresentationFormat>Widescreen</PresentationFormat>
  <Paragraphs>132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Plasma from Mice with A549 cell 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Plasma from Mice with A549 cell line</dc:title>
  <dc:creator>nareg ohannesian</dc:creator>
  <cp:lastModifiedBy>Sadman Mallick</cp:lastModifiedBy>
  <cp:revision>63</cp:revision>
  <dcterms:created xsi:type="dcterms:W3CDTF">2022-08-01T19:43:36Z</dcterms:created>
  <dcterms:modified xsi:type="dcterms:W3CDTF">2024-02-25T22:53:31Z</dcterms:modified>
</cp:coreProperties>
</file>